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Lst>
  <p:sldSz cx="9144000" cy="51435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Good morning class! In our previous lecture, we covered Newton's Laws of Motion. Today, we will expand on these concepts by introducing work, energy, and power. These concepts are crucial for understanding how forces affect objects over distances and time.</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Work, in physics, is defined as a force causing displacement. A force does work on an object if it causes a displacement of the object. The amount of work done is calculated as Force times Distance, specifically the component of force in the direction of displacement.</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Energy is the capacity to do work. There are various forms of energy, such as kinetic energy (energy of motion) and potential energy (stored energy). The Law of Conservation of Energy states that energy cannot be created or destroyed, only transformed from one form to another.</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Kinetic energy is the energy an object possesses due to its motion. It is directly proportional to the mass of the object and the square of its velocity. So, a faster or heavier object has more kinetic energy.</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Potential energy is stored energy. Gravitational potential energy depends on an object's mass, height, and the acceleration due to gravity. Elastic potential energy is stored in stretched or compressed elastic materials.</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Pr algn="l"/>
            <a:r>
              <a:t>Finally, power is the rate at which work is done or energy is transferred. It tells us how quickly work is performed. Power is calculated as Work divided by Time, or Force times Velocity. This concludes our lecture on work, energy, and power. Please prepare for a short quiz next session.</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1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2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3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4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5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lide_6_reimagined.png"/>
          <p:cNvPicPr>
            <a:picLocks noChangeAspect="1"/>
          </p:cNvPicPr>
          <p:nvPr/>
        </p:nvPicPr>
        <p:blipFill>
          <a:blip r:embed="rId3"/>
          <a:stretch>
            <a:fillRect/>
          </a:stretch>
        </p:blipFill>
        <p:spPr>
          <a:xfrm>
            <a:off x="0" y="0"/>
            <a:ext cx="9144000" cy="6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